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71232-DD89-4B24-9ED5-F9CAA7B48DAB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25816-AD86-4111-9952-3E3128A569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09600" y="1600200"/>
            <a:ext cx="7851648" cy="1143000"/>
          </a:xfrm>
        </p:spPr>
        <p:txBody>
          <a:bodyPr>
            <a:normAutofit/>
          </a:bodyPr>
          <a:lstStyle/>
          <a:p>
            <a:pPr algn="l"/>
            <a:endParaRPr lang="en-US" sz="6000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533400" y="3124200"/>
            <a:ext cx="7854696" cy="1752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33600" y="129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14400" y="2209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905000" y="35814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28600"/>
            <a:ext cx="3848100" cy="1409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04800" y="2362200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Powered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By</a:t>
            </a:r>
          </a:p>
        </p:txBody>
      </p:sp>
      <p:pic>
        <p:nvPicPr>
          <p:cNvPr id="14" name="Picture 13" descr="shy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3505200"/>
            <a:ext cx="3581400" cy="8290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62000" y="4648200"/>
            <a:ext cx="7924800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smtClean="0"/>
              <a:t>G-2, Plot No. 29, </a:t>
            </a:r>
            <a:r>
              <a:rPr lang="en-US" b="1" dirty="0" err="1" smtClean="0"/>
              <a:t>Marudhar</a:t>
            </a:r>
            <a:r>
              <a:rPr lang="en-US" b="1" dirty="0" smtClean="0"/>
              <a:t> </a:t>
            </a:r>
            <a:r>
              <a:rPr lang="en-US" b="1" dirty="0" err="1" smtClean="0"/>
              <a:t>Vihar</a:t>
            </a:r>
            <a:r>
              <a:rPr lang="en-US" b="1" dirty="0" smtClean="0"/>
              <a:t>, Near Reliance Fresh, </a:t>
            </a:r>
            <a:r>
              <a:rPr lang="en-US" b="1" dirty="0" err="1" smtClean="0"/>
              <a:t>Khatipura</a:t>
            </a:r>
            <a:r>
              <a:rPr lang="en-US" b="1" dirty="0" smtClean="0"/>
              <a:t> Circle, </a:t>
            </a:r>
            <a:br>
              <a:rPr lang="en-US" b="1" dirty="0" smtClean="0"/>
            </a:br>
            <a:r>
              <a:rPr lang="en-US" b="1" dirty="0" smtClean="0"/>
              <a:t>Jaipur-302021,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Rajasthan, India 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4600" y="571500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Mobile No: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+91-9549533331, 9649433331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124200" y="6260068"/>
            <a:ext cx="2862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Email: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info@mylpsindia.com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.Net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Framework 4.0</a:t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Installation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62000" y="3886200"/>
            <a:ext cx="89154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www.microsoft.com/en-us/download/confirmation.aspx?id=17718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 descr="1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3400" y="1371600"/>
            <a:ext cx="8153399" cy="5105400"/>
          </a:xfrm>
        </p:spPr>
      </p:pic>
      <p:sp>
        <p:nvSpPr>
          <p:cNvPr id="5" name="TextBox 4"/>
          <p:cNvSpPr txBox="1"/>
          <p:nvPr/>
        </p:nvSpPr>
        <p:spPr>
          <a:xfrm>
            <a:off x="304800" y="2286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Double Click on dotNetFx40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_Full_x86_x64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 descr="2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1600200"/>
            <a:ext cx="8229600" cy="4800600"/>
          </a:xfrm>
        </p:spPr>
      </p:pic>
      <p:sp>
        <p:nvSpPr>
          <p:cNvPr id="6" name="TextBox 5"/>
          <p:cNvSpPr txBox="1"/>
          <p:nvPr/>
        </p:nvSpPr>
        <p:spPr>
          <a:xfrm>
            <a:off x="-228600" y="253425"/>
            <a:ext cx="960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Wait until process of extracting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file is completed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 descr="3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3400" y="1600200"/>
            <a:ext cx="8077200" cy="4876800"/>
          </a:xfrm>
        </p:spPr>
      </p:pic>
      <p:sp>
        <p:nvSpPr>
          <p:cNvPr id="6" name="TextBox 5"/>
          <p:cNvSpPr txBox="1"/>
          <p:nvPr/>
        </p:nvSpPr>
        <p:spPr>
          <a:xfrm>
            <a:off x="-228600" y="265093"/>
            <a:ext cx="960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/>
              <a:t>After that check or click on accept license and </a:t>
            </a:r>
          </a:p>
          <a:p>
            <a:pPr algn="ctr"/>
            <a:r>
              <a:rPr lang="en-US" sz="2800" b="1" u="sng" dirty="0" smtClean="0">
                <a:solidFill>
                  <a:schemeClr val="accent6">
                    <a:lumMod val="75000"/>
                  </a:schemeClr>
                </a:solidFill>
              </a:rPr>
              <a:t>click on install button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 descr="5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62000" y="1447800"/>
            <a:ext cx="7543800" cy="5029200"/>
          </a:xfrm>
        </p:spPr>
      </p:pic>
      <p:sp>
        <p:nvSpPr>
          <p:cNvPr id="6" name="TextBox 5"/>
          <p:cNvSpPr txBox="1"/>
          <p:nvPr/>
        </p:nvSpPr>
        <p:spPr>
          <a:xfrm>
            <a:off x="-228600" y="228600"/>
            <a:ext cx="960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Wait until process of installation is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completed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 descr="6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3400" y="1447800"/>
            <a:ext cx="8077200" cy="5105400"/>
          </a:xfrm>
        </p:spPr>
      </p:pic>
      <p:sp>
        <p:nvSpPr>
          <p:cNvPr id="6" name="TextBox 5"/>
          <p:cNvSpPr txBox="1"/>
          <p:nvPr/>
        </p:nvSpPr>
        <p:spPr>
          <a:xfrm>
            <a:off x="-228600" y="253425"/>
            <a:ext cx="960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Click on finish button after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process is completed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29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2209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05000" y="35814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0" y="1295400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 Would Appreciate your Immediate </a:t>
            </a:r>
          </a:p>
          <a:p>
            <a:pPr algn="ctr"/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Attention to This Matter.</a:t>
            </a:r>
            <a:endParaRPr lang="en-US" sz="3600" b="1" u="sng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2811959"/>
            <a:ext cx="457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Thank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You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62200" y="3886200"/>
            <a:ext cx="4177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Mobile No: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+91-9549533331, 9649433331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71800" y="4355068"/>
            <a:ext cx="2862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Email: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info@mylpsindia.com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98</Words>
  <Application>Microsoft Office PowerPoint</Application>
  <PresentationFormat>On-screen Show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.Net Framework 4.0  Installation</dc:title>
  <dc:creator>PC1</dc:creator>
  <cp:lastModifiedBy>PC2</cp:lastModifiedBy>
  <cp:revision>15</cp:revision>
  <dcterms:created xsi:type="dcterms:W3CDTF">2015-04-18T07:16:10Z</dcterms:created>
  <dcterms:modified xsi:type="dcterms:W3CDTF">2015-04-24T21:21:13Z</dcterms:modified>
</cp:coreProperties>
</file>